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9" r:id="rId2"/>
    <p:sldId id="258" r:id="rId3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84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4635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SzPct val="1000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SzPct val="1000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SzPct val="1000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-1796433" y="6098734"/>
            <a:ext cx="12208228" cy="1157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4168158" y="4998597"/>
            <a:ext cx="12208228" cy="3357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SzPct val="100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60249" y="2494052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eoseiscontrol.ru/" TargetMode="External"/><Relationship Id="rId4" Type="http://schemas.openxmlformats.org/officeDocument/2006/relationships/hyperlink" Target="mailto:info@geoseiscontro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4"/>
          <p:cNvSpPr txBox="1">
            <a:spLocks/>
          </p:cNvSpPr>
          <p:nvPr/>
        </p:nvSpPr>
        <p:spPr>
          <a:xfrm>
            <a:off x="116632" y="921137"/>
            <a:ext cx="6624736" cy="102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pPr algn="ctr"/>
            <a:r>
              <a:rPr lang="en-US" sz="2800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Seismic Source TESTER</a:t>
            </a:r>
            <a:endParaRPr lang="ru-RU" sz="2800" spc="8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" sz="2000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Аппаратурно-программно-методический комплекс</a:t>
            </a:r>
          </a:p>
          <a:p>
            <a:pPr algn="ctr"/>
            <a:r>
              <a:rPr lang="ru-RU" sz="2000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" sz="2000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контроля источников сейсмических сигналов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626" y="1929249"/>
            <a:ext cx="66507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ru-RU" sz="1000" spc="8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создан </a:t>
            </a:r>
            <a:r>
              <a:rPr lang="ru-RU" sz="1000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инструмент супервайзера для получения объективного представления об источниках сейсмических </a:t>
            </a:r>
            <a:r>
              <a:rPr lang="ru-RU" sz="1000" spc="8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сигналов. С </a:t>
            </a:r>
            <a:r>
              <a:rPr lang="ru-RU" sz="1000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помощью можно определить характеристики качества излучения источников в условиях заданного профиля и оценить влияние на них внешних факторов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47" y="2649329"/>
            <a:ext cx="3353619" cy="20162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16631" y="2433305"/>
            <a:ext cx="3271115" cy="231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algn="just">
              <a:spcBef>
                <a:spcPts val="1200"/>
              </a:spcBef>
            </a:pPr>
            <a:r>
              <a:rPr lang="ru" sz="1200" b="1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обеспечивает:</a:t>
            </a:r>
            <a:endParaRPr lang="ru" sz="1200" b="1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 управления аппаратурой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комплекса;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Диагностику технического состояния и контроль характеристик излучения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источников; 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Проводную сверку источников на </a:t>
            </a:r>
            <a:r>
              <a:rPr lang="ru-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профиле;</a:t>
            </a:r>
            <a:endParaRPr lang="ru-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Графическое и табличное представление результатов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контроля;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Гибкий графический интерфейс при проведении исследований и жёсткий протокол при проведении типовых формальных </a:t>
            </a:r>
            <a:r>
              <a:rPr lang="ru-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проверок.</a:t>
            </a:r>
            <a:endParaRPr lang="ru-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8" y="6393745"/>
            <a:ext cx="2198186" cy="144594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8" y="7839691"/>
            <a:ext cx="2198186" cy="179382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16632" y="4665553"/>
            <a:ext cx="6624734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algn="just">
              <a:spcBef>
                <a:spcPts val="1200"/>
              </a:spcBef>
            </a:pPr>
            <a:r>
              <a:rPr lang="ru" sz="1200" b="1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обеспечивает: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как импульсных, так и вибрационных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источников;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как отдельных источников, так и сейсморазведочного  комплекса в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целом</a:t>
            </a:r>
            <a:r>
              <a:rPr lang="ru-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основных характеристик силового воздействия на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грунт;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внешних и внутренних факторов, ограничивающих мощность и качество излучения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источников;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резонансов, их интенсивности и областей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проявления;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оптимальных параметров излучения для конкретных сейсмогеологических условий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профиля.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64904" y="6249729"/>
            <a:ext cx="417646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>
              <a:spcBef>
                <a:spcPts val="1200"/>
              </a:spcBef>
            </a:pPr>
            <a:r>
              <a:rPr lang="ru" sz="1200" b="1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Аппаратура </a:t>
            </a:r>
            <a:r>
              <a:rPr lang="en-US" sz="1200" b="1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MASTER </a:t>
            </a:r>
            <a:r>
              <a:rPr lang="ru-RU" sz="1200" b="1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обеспечивает:</a:t>
            </a:r>
            <a:endParaRPr lang="ru" sz="1200" b="1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контрольных сигналов от штатной системы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управления;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сигналов от внешних контрольных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акселерометров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Ждущий режим запуска, запуск внешним импульсом, запуск по заданному </a:t>
            </a:r>
            <a:r>
              <a:rPr lang="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времени;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Проводную (кабельную) сверку источников на </a:t>
            </a:r>
            <a:r>
              <a:rPr lang="ru-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профиле.</a:t>
            </a:r>
            <a:endParaRPr lang="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4904" y="7539047"/>
            <a:ext cx="4176464" cy="2085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>
              <a:spcBef>
                <a:spcPts val="300"/>
              </a:spcBef>
            </a:pPr>
            <a:r>
              <a:rPr lang="ru" sz="1200" b="1" spc="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Режимы </a:t>
            </a:r>
            <a:r>
              <a:rPr lang="ru" sz="1200" b="1" spc="8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000" spc="9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Fmeter</a:t>
            </a:r>
            <a:r>
              <a:rPr lang="en-US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SQC16</a:t>
            </a: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традиционные режимы работы (</a:t>
            </a:r>
            <a:r>
              <a:rPr lang="en-US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Pelton)</a:t>
            </a: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использованием независимых акселерометров.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000" spc="9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VibTester</a:t>
            </a: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000" spc="9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PulsTester</a:t>
            </a:r>
            <a:r>
              <a:rPr lang="en-US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диагностического контроля, использующий шесть каналов регистрации.</a:t>
            </a:r>
            <a:r>
              <a:rPr lang="en-US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Дополняет традиционные методы новыми</a:t>
            </a:r>
            <a:r>
              <a:rPr lang="en-US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за счет учета штатных контрольных сигналов системы </a:t>
            </a:r>
            <a:r>
              <a:rPr lang="ru-RU" sz="1000" spc="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управления.</a:t>
            </a:r>
            <a:endParaRPr lang="ru-RU" sz="1000" spc="9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000" spc="9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VibSimilarity</a:t>
            </a: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000" spc="9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PulsSimilarity</a:t>
            </a:r>
            <a:r>
              <a:rPr lang="en-US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контроля группы источников (сверка). Является</a:t>
            </a:r>
            <a:r>
              <a:rPr lang="en-US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аналогом групповой сверки по проводам, но позволяет обходиться без</a:t>
            </a:r>
            <a:r>
              <a:rPr lang="en-US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spc="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сейсмостанции.</a:t>
            </a:r>
          </a:p>
        </p:txBody>
      </p:sp>
      <p:pic>
        <p:nvPicPr>
          <p:cNvPr id="14" name="Shape 86" descr="C:\Users\Александр\Desktop\ГСК 20 лет мал.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72095" y="0"/>
            <a:ext cx="4085905" cy="791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98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16632" y="128464"/>
            <a:ext cx="6624736" cy="102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82880" algn="ctr" rtl="0">
              <a:spcBef>
                <a:spcPts val="0"/>
              </a:spcBef>
              <a:buClr>
                <a:schemeClr val="dk1"/>
              </a:buClr>
              <a:buSzPct val="130909"/>
              <a:buFont typeface="Times New Roman"/>
              <a:buNone/>
            </a:pPr>
            <a:r>
              <a:rPr lang="ru-RU" sz="2800" b="1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GSC </a:t>
            </a:r>
            <a:r>
              <a:rPr lang="ru-RU" sz="2800" b="1" dirty="0" err="1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ImpulseView</a:t>
            </a:r>
            <a:endParaRPr lang="ru-RU" sz="2800" b="1" dirty="0" smtClean="0"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 marL="0" marR="0" lvl="0" indent="-182880" algn="ctr" rtl="0">
              <a:spcBef>
                <a:spcPts val="0"/>
              </a:spcBef>
              <a:buClr>
                <a:schemeClr val="dk1"/>
              </a:buClr>
              <a:buSzPct val="130909"/>
              <a:buFont typeface="Times New Roman"/>
              <a:buNone/>
            </a:pPr>
            <a:r>
              <a:rPr lang="ru-RU" sz="2000" b="1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Программа Контроля </a:t>
            </a:r>
            <a:r>
              <a:rPr lang="ru-RU" sz="2000" b="1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работы импульсных </a:t>
            </a:r>
            <a:r>
              <a:rPr lang="ru-RU" sz="2000" b="1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источников</a:t>
            </a:r>
            <a:endParaRPr lang="ru-RU" sz="2000" b="1" dirty="0"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188700" y="1217789"/>
            <a:ext cx="6480600" cy="22118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ru-RU" sz="12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  Программа GSC </a:t>
            </a:r>
            <a:r>
              <a:rPr lang="ru-RU" sz="1200" dirty="0" err="1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ImpulseView</a:t>
            </a:r>
            <a:r>
              <a:rPr lang="ru-RU" sz="12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разработки ЗАО НПЦ "</a:t>
            </a:r>
            <a:r>
              <a:rPr lang="ru-RU" sz="1200" dirty="0" err="1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ГеоСейсКонтроль</a:t>
            </a:r>
            <a:r>
              <a:rPr lang="ru-RU" sz="12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" предназначена для пакетного чтения файлов систем синхронизации импульсных источников, отображения содержащейся в них информации, вычисления дополнительных характеристик излучения и статистической обработки данных. Она позволяет оценить качество работы группы импульсных источников, по динамике изменения характеристик выявить </a:t>
            </a:r>
            <a:r>
              <a:rPr lang="ru-RU" sz="12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источники, </a:t>
            </a:r>
            <a:r>
              <a:rPr lang="ru-RU" sz="12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требующие регулировки и уже имеющие отклонения излучения от нормы.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2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    Целевыми пользователями программы являются супервайзеры и представители персонала по обслуживанию импульсных источников при опытных работах и в производственном режиме.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2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    Программа обладает простым и понятным интерфейсом на русском языке.</a:t>
            </a:r>
          </a:p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7944" y="3573626"/>
            <a:ext cx="3493424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2"/>
          <p:cNvSpPr/>
          <p:nvPr/>
        </p:nvSpPr>
        <p:spPr>
          <a:xfrm>
            <a:off x="116632" y="3357603"/>
            <a:ext cx="3131312" cy="324036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69850" algn="just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200" b="1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Программа предоставляет следующие возможности: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Пакетное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чтение файлов из определённых пользователем каталогов и группировка записей по времени для одновременного анализа работы группы источников;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В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ыборка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данных за определенный период времени регистрации;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И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дентификация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источников и излучателей с возможностью переименования к серийным номерам или позиционным обозначениям;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К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онтроль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отсутствия регистрации для выявления случаев несрабатывания источников;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К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онтроль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отклонения напряжения и времени запуска источников от номинальных значений;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З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адание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контрольных значений для каждого излучателя;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200" dirty="0" smtClean="0">
                <a:solidFill>
                  <a:srgbClr val="222222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92"/>
          <p:cNvSpPr/>
          <p:nvPr/>
        </p:nvSpPr>
        <p:spPr>
          <a:xfrm>
            <a:off x="116632" y="6512263"/>
            <a:ext cx="6624736" cy="260597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Р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асчет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значений длительности импульса;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Р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асчет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значений амплитуд усилия;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П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одсчет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статистики содержащей количество излучений, количество отработанных профилей и пикетов, записей с 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нарушением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контрольных диапазонов и т.д.;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В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изуализация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графиков усилия, ускорения и тока источников;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Ц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ветовая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идентификация излучателей на графиках с возможностью анализа значений в интересующих точках;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О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тображение </a:t>
            </a: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информации содержащейся в записях, такой как:</a:t>
            </a:r>
          </a:p>
          <a:p>
            <a:pPr marL="10033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-   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подгруппа;</a:t>
            </a:r>
            <a:endParaRPr lang="ru-RU" sz="1000" dirty="0">
              <a:solidFill>
                <a:schemeClr val="dk1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10033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-   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источник;</a:t>
            </a:r>
            <a:endParaRPr lang="ru-RU" sz="1000" dirty="0">
              <a:solidFill>
                <a:schemeClr val="dk1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10033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-   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профиль;</a:t>
            </a:r>
            <a:endParaRPr lang="ru-RU" sz="1000" dirty="0">
              <a:solidFill>
                <a:schemeClr val="dk1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10033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-   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пикет;</a:t>
            </a:r>
            <a:endParaRPr lang="ru-RU" sz="1000" dirty="0">
              <a:solidFill>
                <a:schemeClr val="dk1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10033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-   дата/время 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регистрации;</a:t>
            </a:r>
            <a:endParaRPr lang="ru-RU" sz="1000" dirty="0">
              <a:solidFill>
                <a:schemeClr val="dk1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10033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-   время 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запуска;</a:t>
            </a:r>
            <a:endParaRPr lang="ru-RU" sz="1000" dirty="0">
              <a:solidFill>
                <a:schemeClr val="dk1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10033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0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-   напряжение </a:t>
            </a:r>
            <a:r>
              <a:rPr lang="ru-RU" sz="1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заряда.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200" dirty="0" smtClean="0">
                <a:solidFill>
                  <a:srgbClr val="222222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3881328" y="8481392"/>
            <a:ext cx="2860040" cy="1283044"/>
          </a:xfrm>
          <a:prstGeom prst="rect">
            <a:avLst/>
          </a:prstGeom>
          <a:ln w="25400">
            <a:solidFill>
              <a:srgbClr val="CCD5F5"/>
            </a:solidFill>
          </a:ln>
        </p:spPr>
        <p:txBody>
          <a:bodyPr vert="horz" wrap="square" lIns="0" tIns="56515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0">
              <a:lnSpc>
                <a:spcPct val="100000"/>
              </a:lnSpc>
              <a:spcBef>
                <a:spcPts val="445"/>
              </a:spcBef>
            </a:pPr>
            <a:r>
              <a:rPr sz="1000" spc="-10" dirty="0">
                <a:latin typeface="Times New Roman" pitchFamily="18" charset="0"/>
                <a:cs typeface="Times New Roman" pitchFamily="18" charset="0"/>
              </a:rPr>
              <a:t>ЗАО </a:t>
            </a:r>
            <a:r>
              <a:rPr sz="1000" spc="-5" dirty="0">
                <a:latin typeface="Times New Roman" pitchFamily="18" charset="0"/>
                <a:cs typeface="Times New Roman" pitchFamily="18" charset="0"/>
              </a:rPr>
              <a:t>НПЦ</a:t>
            </a:r>
            <a:r>
              <a:rPr sz="1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000" spc="-5" dirty="0">
                <a:latin typeface="Times New Roman" pitchFamily="18" charset="0"/>
                <a:cs typeface="Times New Roman" pitchFamily="18" charset="0"/>
              </a:rPr>
              <a:t>"ГеоСейсКонтроль"</a:t>
            </a:r>
            <a:endParaRPr sz="1000" dirty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</a:pPr>
            <a:r>
              <a:rPr sz="1000" spc="5" dirty="0" smtClean="0">
                <a:latin typeface="Times New Roman" pitchFamily="18" charset="0"/>
                <a:cs typeface="Times New Roman" pitchFamily="18" charset="0"/>
              </a:rPr>
              <a:t>115114</a:t>
            </a:r>
            <a:r>
              <a:rPr sz="1000" spc="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1000" spc="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sz="1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000" spc="5" dirty="0">
                <a:latin typeface="Times New Roman" pitchFamily="18" charset="0"/>
                <a:cs typeface="Times New Roman" pitchFamily="18" charset="0"/>
              </a:rPr>
              <a:t>Москва,</a:t>
            </a:r>
            <a:endParaRPr sz="1000" dirty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  <a:spcBef>
                <a:spcPts val="195"/>
              </a:spcBef>
            </a:pPr>
            <a:r>
              <a:rPr sz="1000" spc="5" dirty="0">
                <a:latin typeface="Times New Roman" pitchFamily="18" charset="0"/>
                <a:cs typeface="Times New Roman" pitchFamily="18" charset="0"/>
              </a:rPr>
              <a:t>ул. Дербеневская, д.20 </a:t>
            </a:r>
            <a:r>
              <a:rPr sz="1000" spc="5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1000" spc="5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10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spc="-30" dirty="0" smtClean="0">
                <a:latin typeface="Times New Roman" pitchFamily="18" charset="0"/>
                <a:cs typeface="Times New Roman" pitchFamily="18" charset="0"/>
              </a:rPr>
              <a:t>16, подъезд 3</a:t>
            </a:r>
            <a:endParaRPr sz="1000" dirty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  <a:spcBef>
                <a:spcPts val="560"/>
              </a:spcBef>
            </a:pPr>
            <a:r>
              <a:rPr sz="1000" spc="10" dirty="0">
                <a:latin typeface="Times New Roman" pitchFamily="18" charset="0"/>
                <a:cs typeface="Times New Roman" pitchFamily="18" charset="0"/>
              </a:rPr>
              <a:t>+7 </a:t>
            </a:r>
            <a:r>
              <a:rPr sz="1000" spc="5" dirty="0">
                <a:latin typeface="Times New Roman" pitchFamily="18" charset="0"/>
                <a:cs typeface="Times New Roman" pitchFamily="18" charset="0"/>
              </a:rPr>
              <a:t>(495)</a:t>
            </a:r>
            <a:r>
              <a:rPr sz="1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000" spc="5" dirty="0" smtClean="0">
                <a:latin typeface="Times New Roman" pitchFamily="18" charset="0"/>
                <a:cs typeface="Times New Roman" pitchFamily="18" charset="0"/>
              </a:rPr>
              <a:t>123-39-70</a:t>
            </a:r>
            <a:r>
              <a:rPr lang="ru-RU" sz="1000" spc="5" dirty="0" smtClean="0">
                <a:latin typeface="Times New Roman" pitchFamily="18" charset="0"/>
                <a:cs typeface="Times New Roman" pitchFamily="18" charset="0"/>
              </a:rPr>
              <a:t>, +7 (495) 123-39-00</a:t>
            </a:r>
            <a:endParaRPr sz="1000" dirty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  <a:spcBef>
                <a:spcPts val="195"/>
              </a:spcBef>
            </a:pPr>
            <a:r>
              <a:rPr sz="1000" spc="0" dirty="0" smtClean="0">
                <a:latin typeface="Times New Roman" pitchFamily="18" charset="0"/>
                <a:cs typeface="Times New Roman" pitchFamily="18" charset="0"/>
                <a:hlinkClick r:id="rId4"/>
              </a:rPr>
              <a:t>info@geoseiscontrol.ru</a:t>
            </a:r>
            <a:endParaRPr lang="en-US" sz="1000" spc="0" dirty="0" smtClean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  <a:spcBef>
                <a:spcPts val="195"/>
              </a:spcBef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www.geoseiscontrol.ru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  <a:spcBef>
                <a:spcPts val="195"/>
              </a:spcBef>
            </a:pPr>
            <a:endParaRPr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5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561</Words>
  <Application>Microsoft Office PowerPoint</Application>
  <PresentationFormat>Лист A4 (210x297 мм)</PresentationFormat>
  <Paragraphs>60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GSC ImpulseView Программа Контроля работы импульсных источников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GSC ImpulseView (Контроль работы импульсных источников)</dc:title>
  <dc:creator>Al</dc:creator>
  <cp:lastModifiedBy>Александр</cp:lastModifiedBy>
  <cp:revision>12</cp:revision>
  <cp:lastPrinted>2017-11-22T13:49:36Z</cp:lastPrinted>
  <dcterms:modified xsi:type="dcterms:W3CDTF">2017-12-08T06:58:33Z</dcterms:modified>
</cp:coreProperties>
</file>