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57" r:id="rId4"/>
    <p:sldId id="263" r:id="rId5"/>
    <p:sldId id="267" r:id="rId6"/>
    <p:sldId id="266" r:id="rId7"/>
    <p:sldId id="264" r:id="rId8"/>
    <p:sldId id="260" r:id="rId9"/>
    <p:sldId id="258" r:id="rId10"/>
    <p:sldId id="259" r:id="rId11"/>
    <p:sldId id="268" r:id="rId12"/>
    <p:sldId id="265" r:id="rId13"/>
    <p:sldId id="261" r:id="rId14"/>
    <p:sldId id="269" r:id="rId15"/>
  </p:sldIdLst>
  <p:sldSz cx="6858000" cy="9906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2" d="100"/>
          <a:sy n="202" d="100"/>
        </p:scale>
        <p:origin x="450" y="14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5A0DB-F6BD-4F23-AF97-71C49E5F8C0B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6836C-13A5-4C07-90D1-97EA77689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924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770E-629C-42ED-992D-C0D70FA717D8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0DAA-35A0-4A0D-A8D5-3611CE416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395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770E-629C-42ED-992D-C0D70FA717D8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0DAA-35A0-4A0D-A8D5-3611CE416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112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770E-629C-42ED-992D-C0D70FA717D8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0DAA-35A0-4A0D-A8D5-3611CE416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043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770E-629C-42ED-992D-C0D70FA717D8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0DAA-35A0-4A0D-A8D5-3611CE416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10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770E-629C-42ED-992D-C0D70FA717D8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0DAA-35A0-4A0D-A8D5-3611CE416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4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770E-629C-42ED-992D-C0D70FA717D8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0DAA-35A0-4A0D-A8D5-3611CE416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147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770E-629C-42ED-992D-C0D70FA717D8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0DAA-35A0-4A0D-A8D5-3611CE416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165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770E-629C-42ED-992D-C0D70FA717D8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0DAA-35A0-4A0D-A8D5-3611CE416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2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770E-629C-42ED-992D-C0D70FA717D8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0DAA-35A0-4A0D-A8D5-3611CE416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782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770E-629C-42ED-992D-C0D70FA717D8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0DAA-35A0-4A0D-A8D5-3611CE416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355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770E-629C-42ED-992D-C0D70FA717D8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0DAA-35A0-4A0D-A8D5-3611CE416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3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9770E-629C-42ED-992D-C0D70FA717D8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00DAA-35A0-4A0D-A8D5-3611CE416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22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geoseiscontrol.ru" TargetMode="External"/><Relationship Id="rId7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hyperlink" Target="http://geoseiscontrol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82379"/>
            <a:ext cx="6858000" cy="48690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ПИКЕЗА-4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версия 20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640" y="1280592"/>
            <a:ext cx="64087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Программный комплекс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служит инструментом геофизика-супервайзера: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   для контроля качества и методического сопровождения полевых сейсморазведочных работ и создания отчётных документов с целью подготовки площади к последующей обработке;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   для планирования и проектирования полевых сейсморазведочных работ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2D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   создания съёмки по текстовым и SPS-файлам, рапортам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операторов, используемых в стране сейсмостанций;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   контроля выполнения хода полевых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   контроля и присвоения геометрии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SEGY-файлов;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   оценки принятого материала; редакции каналов и создания отчётных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5977" y="2604031"/>
            <a:ext cx="298220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планирование и описание сейсмической съемки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2D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сетки линий пунктов приема (ЛПП) и линий пунктов возбуждения (ЛПВ);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редактирование таблиц ПВ, ПП и других объектов и визуальное редактирование по площади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съемки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Импорт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из файлов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SPS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(1.0 и 2.1), из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текстовых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колоночных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файлов и из рапортов сейсмических станций;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файлов комментариев с данными из импортируемых файлов;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криволинейных профилей по координатам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генерация на них пикетов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отстрела и редактирование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расстановок;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объединения в таблице нескольких проектов съемок в один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Связывать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пикетами произвольные данные и хранить их в табличном виде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178" y="2966971"/>
            <a:ext cx="3353029" cy="271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77462" y="2720752"/>
            <a:ext cx="32011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Табличное представление и редактирование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34" y="5890500"/>
            <a:ext cx="632163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772" y="7111677"/>
            <a:ext cx="4666580" cy="260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4" y="7617294"/>
            <a:ext cx="3247176" cy="186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Прямая со стрелкой 18"/>
          <p:cNvCxnSpPr/>
          <p:nvPr/>
        </p:nvCxnSpPr>
        <p:spPr>
          <a:xfrm flipH="1">
            <a:off x="1196752" y="7041232"/>
            <a:ext cx="3312368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013176" y="7041232"/>
            <a:ext cx="648072" cy="15074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:\PIKEZA.2\Презентации\ГСК 25 лет.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968" y="41565"/>
            <a:ext cx="3685557" cy="76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74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205" y="417364"/>
            <a:ext cx="3925257" cy="43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Documents\Работа\Презентации ПО ГеоСейсКонтроль\Рис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7" y="3008784"/>
            <a:ext cx="260942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5071" y="417365"/>
            <a:ext cx="26078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создавать групповые проекты, содержащие несколько (до 64) проектов </a:t>
            </a:r>
            <a:r>
              <a:rPr lang="ru-RU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Пикеза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 проект предназначен для визуализации в едином графическом представлении разнородных 2D и 3D проектов, а также съёмок 3D и/или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2D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лет.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проекта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Пикеза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быть уникальный набор цветов и видов пикетов.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общей карте могут  быть отображены карты кратностей индивидуальных проектов (для проектов 2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линейная кратность). 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нанесена сетка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бинов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подсчитана общая кратность всех проектов.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8308" y="4808984"/>
            <a:ext cx="16562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данных</a:t>
            </a: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8308" y="7689304"/>
            <a:ext cx="19442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 разбиения на группы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равные интервалы, заданный интервал, квантиль и естественные границы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числа интервалов и границ значений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Подсчет  числа пикетов из каждого интервала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Цветокодированное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представление на карте.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71" y="5118448"/>
            <a:ext cx="6487391" cy="241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044" y="6851386"/>
            <a:ext cx="3511577" cy="276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45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6825208"/>
            <a:ext cx="5366417" cy="277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8536" y="416496"/>
            <a:ext cx="18229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вибраторах</a:t>
            </a: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299" y="704528"/>
            <a:ext cx="24356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представления и контроля  данных о вибраторах может быть создан проект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Вибраторы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может быть связан с основным проектом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Пикеза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Программой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VibDay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проекте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интегрируются данные о вибраторах путем чтения рапортов оператора, файлов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VAPS,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COG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SEGD;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ibDay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выполнять визуальный контроль основных параметров вибраторов, а также их расположение на карте местности.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Ежедневные данные могут быть объединены в недельные или месячные и связаны с проектом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Пикеза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Цветокодированное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на карте всех показателей.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Выборка значений по вибратору, номеру накопления, а также минимальных, максимальных и усредненных значений.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показателей вибраторов в виде графиков и диаграмм.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458" y="560512"/>
            <a:ext cx="3134169" cy="18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6" y="1784648"/>
            <a:ext cx="3816424" cy="2648771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912" y="4639306"/>
            <a:ext cx="3960440" cy="175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5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03641" y="1074912"/>
            <a:ext cx="244827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возможности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геометрии.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запись заголовков трасс.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Отображение данных из загол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вков файла и заголовков трасс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заголовками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Сортировка трасс.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 данными между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SEGY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проектом Пикеза.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Экспорт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трасс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изображений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изображением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графика для любого поля трассы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окон оценки, вычисление оценочных значений и основных графиков. Перенос полученных значение в таблицу ПВ.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79" y="4495378"/>
            <a:ext cx="6500278" cy="391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197828" y="4953000"/>
            <a:ext cx="1506091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по полям </a:t>
            </a:r>
            <a:r>
              <a:rPr lang="en-US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SEGY</a:t>
            </a:r>
            <a:endParaRPr lang="ru-RU" sz="1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20684" y="5385048"/>
            <a:ext cx="1983235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5 полей из заголовков трассы</a:t>
            </a:r>
            <a:endParaRPr lang="ru-RU" sz="1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4085" y="7761312"/>
            <a:ext cx="1207382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заголовков</a:t>
            </a:r>
            <a:endParaRPr lang="ru-RU" sz="1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18116" y="6521856"/>
            <a:ext cx="710451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Годограф</a:t>
            </a:r>
            <a:endParaRPr lang="ru-RU" sz="1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958" y="1136576"/>
            <a:ext cx="38100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04664" y="518701"/>
            <a:ext cx="31704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проектом может быть связан 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SEGY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файл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62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87" y="3907614"/>
            <a:ext cx="6397354" cy="3263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72" y="7329264"/>
            <a:ext cx="6188184" cy="207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9572" y="3550297"/>
            <a:ext cx="570487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качества материала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заданному окну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и перенос данных в проект Пикеза </a:t>
            </a:r>
            <a:endParaRPr lang="ru-RU" sz="1000" dirty="0"/>
          </a:p>
        </p:txBody>
      </p: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42" y="344488"/>
            <a:ext cx="6439776" cy="287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037064" y="2718766"/>
            <a:ext cx="338437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и отображение окон оценки</a:t>
            </a:r>
            <a:endParaRPr lang="en-US" sz="1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задаются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номерам трасс в файле или по удалениям ПП-ПВ</a:t>
            </a: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 начальному времени и ширине окна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89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944" y="272480"/>
            <a:ext cx="3769537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7066" y="416496"/>
            <a:ext cx="266067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 программный комплекс входит   программа просмотра 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SEGD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файлов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пунктами взрыва могут быть связаны соотве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ствующие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SEGD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файлы.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Выполняется поиск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SEGD-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файлов в заданных папках и привязка к Пунктам взрывов по идентификатору файла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FFID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Вызов программы просмотра непосредственно из таблицы Пунктов взрыва.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Обеспечивается визуальный просмотр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SEGD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файлов и расшифровка заголовков.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настройки  идентификаци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трасс.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окон оценки, вычисление оценочных значений и основных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графиков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и отображение ошибок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задание критериев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отчетов.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6672" y="8409384"/>
            <a:ext cx="468052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ЗАО НПЦ «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ГЕОСейсКонтроль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</a:p>
          <a:p>
            <a:pPr algn="just"/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115114,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г.Москва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ул. Щипок, 22 строение 4</a:t>
            </a:r>
          </a:p>
          <a:p>
            <a:pPr algn="just"/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+7(495) 123-39-70  +7(495) 123-39-00</a:t>
            </a:r>
          </a:p>
          <a:p>
            <a:pPr algn="just"/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info@geoseiscontrol.ru</a:t>
            </a:r>
            <a:endParaRPr lang="en-US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http://geoseiscontrol.ru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endParaRPr lang="en-US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61" y="4592960"/>
            <a:ext cx="341678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798" y="6534347"/>
            <a:ext cx="283906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8849" y="4254544"/>
            <a:ext cx="2578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Подробный разбор всех заголовков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12403" y="7617295"/>
            <a:ext cx="1326004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Отмечаются ошибки</a:t>
            </a:r>
            <a:endParaRPr lang="ru-RU" sz="1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088" y="4438395"/>
            <a:ext cx="2866774" cy="197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560798" y="8236509"/>
            <a:ext cx="1853392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Отмечены трассы с ошибками</a:t>
            </a:r>
            <a:endParaRPr lang="ru-RU" sz="1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51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221" y="1572387"/>
            <a:ext cx="2658080" cy="189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95" y="1136576"/>
            <a:ext cx="2468762" cy="224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84358" y="310503"/>
            <a:ext cx="29726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сетки профилей:</a:t>
            </a:r>
            <a:endParaRPr lang="en-US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Нумерация линий и пикетов с точностью 0.001;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Расстановки типа зигзаг и кирпич;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Ограничить сетку заданной областью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при создании.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3946" y="310503"/>
            <a:ext cx="27975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Импорт файлов с настройками и контролем: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57" y="6033120"/>
            <a:ext cx="428085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452" y="6149280"/>
            <a:ext cx="3865923" cy="236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04364" y="556724"/>
            <a:ext cx="23294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Визуальное назначение колонок;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Произвольный диапазон импорта;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шаблонов;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правильности данных.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SPS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-файлы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файлы сейсмостанций, 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текстовые файлы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920" y="3678267"/>
            <a:ext cx="3870951" cy="2190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5995" y="3736816"/>
            <a:ext cx="2202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Привязка произвольных данных: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4358" y="4111668"/>
            <a:ext cx="2140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добавления до 50 колонок;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числовые (целые и десятичные), текстовые и даты;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отображать на карте;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Визуальный контроль значений с помощью цветовой шкалы;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920" y="4367640"/>
            <a:ext cx="2498204" cy="213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Прямая со стрелкой 22"/>
          <p:cNvCxnSpPr/>
          <p:nvPr/>
        </p:nvCxnSpPr>
        <p:spPr>
          <a:xfrm flipH="1">
            <a:off x="1670376" y="5601072"/>
            <a:ext cx="3846856" cy="548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5517232" y="5601072"/>
            <a:ext cx="43204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19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89" y="3066877"/>
            <a:ext cx="3257727" cy="241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92" y="5611665"/>
            <a:ext cx="3365450" cy="150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593" y="5579642"/>
            <a:ext cx="2409093" cy="15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5392" y="485900"/>
            <a:ext cx="24134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Графическое представление на карте  введенных координат пунктов взрыва, пунктов приема, скважин, других геодезических и геофизических объектов;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формами, цветами и размерами пикетов;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проектной схемы площади;</a:t>
            </a: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змерение и представление расстояний и углов;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площадей;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и редактирование картографических объектов для отображения рек, озер, зданий и т.п.;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нанесение надписей;</a:t>
            </a: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719" y="453952"/>
            <a:ext cx="4050121" cy="2554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35553" y="3211008"/>
            <a:ext cx="29331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Наложение сетки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бинов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и отображение кратности наблюдений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для наклонной отражающей плоскости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с учетом ограничений по удалениям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асчет азимутов и удалений;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отображение кратности, азимутов и удалений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точек ОГТ на карте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рафическое представление информации о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бине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виде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паука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отображение до 8 карт-подложек с разными уровнями прозрачности;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цветовое отображение произвольной информации связанной с пикетами.</a:t>
            </a: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7724700"/>
            <a:ext cx="2445018" cy="203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99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976" y="7409269"/>
            <a:ext cx="2964525" cy="2353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99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6673" y="7265817"/>
            <a:ext cx="2664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эффективной кратности  и азимутальное распределение до 2000 м.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6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078" y="488504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карт-подложек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привязку скан-образов карт к координатам проекта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Пикеза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записывает в специальный формат, содержащий информацию о координатах местности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задании более 3 точек программа обеспечивает минимизацию невязки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может считать с сайта карты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OpenStreetMap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привязать их к координатам проекта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MMERGE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объединение карт в соответствии с хранящимися в них координатами;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Пикеза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позволяет подключить к проекту до 16 карт, отображая их с разными коэффициентами прозрачности.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86" y="1811943"/>
            <a:ext cx="5735810" cy="338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57" y="5529063"/>
            <a:ext cx="4650715" cy="273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95" y="6827556"/>
            <a:ext cx="3844666" cy="285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9771" y="5282843"/>
            <a:ext cx="41793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карт </a:t>
            </a:r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OpenStreetMap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OSM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использование в проекте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5104" y="5673080"/>
            <a:ext cx="2016224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скачала 2 карты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OSM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выполнила привязку к координатам проекта.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Mmerge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склейку карт. 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OSM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готова к загрузке в проект Пикеза.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0374" y="8481392"/>
            <a:ext cx="2139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Полученная карта используется как подложка в проекте Пикеза. На ней изображены скважины и другие объекты.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28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77061" y="316420"/>
            <a:ext cx="9332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2Д</a:t>
            </a: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739337"/>
            <a:ext cx="4392488" cy="247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52" y="3213587"/>
            <a:ext cx="5918813" cy="353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07" y="6897216"/>
            <a:ext cx="392448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2447" y="1103004"/>
            <a:ext cx="201622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профиля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 на карте и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 ввода  в таблице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создания расстановок 2Д.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обобщенной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плоскости с расчетом линейной кратности. 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Отображение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линейной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кратности на карте.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65104" y="7727639"/>
            <a:ext cx="20882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карте изображены 8 профилей  проекта 2Д. Цвета и размеры соответствуют кратности на обобщенной плоскости.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возможность задания списка профилей, которые следует отображать.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43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14" y="272480"/>
            <a:ext cx="648017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500" y="2030737"/>
            <a:ext cx="28384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86" y="4499056"/>
            <a:ext cx="4538176" cy="291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48" y="7113240"/>
            <a:ext cx="3454400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351" y="7172725"/>
            <a:ext cx="3583038" cy="192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4744" y="4116712"/>
            <a:ext cx="24368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и выполнение отстрела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1947" y="4633826"/>
            <a:ext cx="2668043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максимальной расстановки (в примере 10*216).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Передвинуть расстановку (есть удобные сочетания клавиш) так, чтобы выбрать соответствующие ПВ.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ПВ для данной расстановки,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Задать правила движения ПП и ПВ после отстрела (при задании центральной расстановки отстреливаются все ПВ).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запуска отстрела в автоматическом режиме выполняется отстрел всех ПВ.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Отстрел с центральной расстановкой, в том числе и не ортогональных проектов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картинках ниже отображены расстановки в графическом и табличном виде.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5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28" y="372716"/>
            <a:ext cx="47053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93097" y="372716"/>
            <a:ext cx="2304255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Графическое редактирование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таблицы ПП, ПВ, скважин или других объектов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типа объекта (одиночный объект, линия пикетов, группа)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действия (двигать, включить-выключить, удалить, присвоить значение любому свойству.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Привязывать пикеты к сетке. После сдвига менять (или нет) идентификацию (линию, пикет)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Сдвигать по линиям сетки для выхода за пределы эксклюзивных зон.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4" y="3791352"/>
            <a:ext cx="13525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458" y="3765456"/>
            <a:ext cx="2362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97" y="4376340"/>
            <a:ext cx="18478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5028" y="2876962"/>
            <a:ext cx="6512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Сдвиг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линиям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сетки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редактирования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Пикеза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отключает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Пункты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Взрыва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линии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2001,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попали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озеро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сдвига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озера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поперек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линии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включила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пикеты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присвоила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ближайщий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линии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нумерация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пикета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положению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сетке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отклонения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няет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</a:t>
            </a:r>
            <a:r>
              <a:rPr 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сетке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49261" y="3597042"/>
            <a:ext cx="2447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</a:t>
            </a:r>
            <a:r>
              <a:rPr 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сетке</a:t>
            </a:r>
            <a:r>
              <a:rPr 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колонка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deltaGrid</a:t>
            </a:r>
            <a:r>
              <a:rPr lang="ru-RU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величину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отклонения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узла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сетки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5028" y="5889104"/>
            <a:ext cx="22637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обеспечивает разнообразный контроль данных: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отклонения от узлов сетки.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расстояний между пикетами, в том числе с учетом высоты местности.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Графический контроль параметров на карте в цветовом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представлении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контрольных точек и графическое представление отличий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проектов в графическом виде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невязок в точке пересечения профилей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Маркировка каналов (бракованный, шумящий, с обратной полярностью) и оценка качества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физнаблюдения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736" y="6033119"/>
            <a:ext cx="3822592" cy="30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854704" y="5745088"/>
            <a:ext cx="24465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расстояний между пикетами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840" y="989548"/>
            <a:ext cx="2943479" cy="353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3888" y="6177136"/>
            <a:ext cx="3313127" cy="2856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3035" y="674331"/>
            <a:ext cx="14173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проектов.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514" y="6845715"/>
            <a:ext cx="5455340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невязках по высоте. На карте отображаются невязки выше допустимого значения.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514" y="632520"/>
            <a:ext cx="16562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Контрольная точка (КТ).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3540" y="4934712"/>
            <a:ext cx="28632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 каналов для выбранного ПВ.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82" y="1033584"/>
            <a:ext cx="28956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71" y="2743675"/>
            <a:ext cx="31813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200" y="3944888"/>
            <a:ext cx="28947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КТ создает 2 колонки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X_old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Y_old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заносит в них соде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жимое колонок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Y.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сдвига ПВ Пикеза может отображать на карте текущее положение ПВ и сохраненное в КТ. 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7979" y="4430411"/>
            <a:ext cx="342693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сравнения необходимо выбрать проект, у которого достаточно много совпадений с текущим. Пикеза одинаково масштабирует проекты, повторяет  выделение пикетов и измерение расстояний во втором проекте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16" y="5252765"/>
            <a:ext cx="3960010" cy="155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92063" y="5385048"/>
            <a:ext cx="2099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Маркировка каналов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Шумящие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обратной полярностью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Брак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Простановка оценки для отстрела и передача в колонку Оценка таблицы ПВ.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1760" y="4967328"/>
            <a:ext cx="30099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10" y="7136803"/>
            <a:ext cx="30384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D:\Documents\Работа\Презентации ПО ГеоСейсКонтроль\Рис 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385" y="7107335"/>
            <a:ext cx="338993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 вправо 13"/>
          <p:cNvSpPr/>
          <p:nvPr/>
        </p:nvSpPr>
        <p:spPr>
          <a:xfrm>
            <a:off x="2924944" y="7905328"/>
            <a:ext cx="646070" cy="101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ольцо 5"/>
          <p:cNvSpPr/>
          <p:nvPr/>
        </p:nvSpPr>
        <p:spPr>
          <a:xfrm>
            <a:off x="3740820" y="7473280"/>
            <a:ext cx="648072" cy="795894"/>
          </a:xfrm>
          <a:prstGeom prst="donut">
            <a:avLst>
              <a:gd name="adj" fmla="val 73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35116" y="3607031"/>
            <a:ext cx="2705851" cy="231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168" y="5331017"/>
            <a:ext cx="2778942" cy="241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5" y="6054641"/>
            <a:ext cx="2707816" cy="165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354" y="3440832"/>
            <a:ext cx="3446986" cy="181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993" y="435580"/>
            <a:ext cx="3363292" cy="250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4303" y="435580"/>
            <a:ext cx="30243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обеспечивает разнообразную отчетную информацию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SPS-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файлы с возможностью настройки дополнительных полей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Входные файлы для сейсмостанций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Журналы магнитных лент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Ведомости дефектные и отработки площади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 отстрела площади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Настраиваемые по колоночные текстовые файлы;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по данным кратности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невязках по высотам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профиле (ПП и координаты)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Графики зависимости числа трасс от азимута и удаления, зависимости числа бин от кратности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Диаграммы  «Роза», размаха (статистика для кратности на разных удалениях), гистограмма зависимости числа бин от кратности и удаления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Графики по профилю (завис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мость любых данных от номера пикета).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2205" y="7743843"/>
            <a:ext cx="1846980" cy="246221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График по колонке «Время»</a:t>
            </a:r>
            <a:endParaRPr lang="ru-RU" sz="1000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66" y="7990064"/>
            <a:ext cx="6365919" cy="1358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10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5685</TotalTime>
  <Words>1559</Words>
  <Application>Microsoft Office PowerPoint</Application>
  <PresentationFormat>Лист A4 (210x297 мм)</PresentationFormat>
  <Paragraphs>186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Tahoma</vt:lpstr>
      <vt:lpstr>Times New Roman</vt:lpstr>
      <vt:lpstr>Тема Office</vt:lpstr>
      <vt:lpstr>ПИКЕЗА-4 версия 2024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Пикеза-2017</dc:title>
  <dc:creator>Пользователь Windows</dc:creator>
  <cp:lastModifiedBy>Александр Казаков</cp:lastModifiedBy>
  <cp:revision>129</cp:revision>
  <cp:lastPrinted>2018-12-12T14:36:12Z</cp:lastPrinted>
  <dcterms:created xsi:type="dcterms:W3CDTF">2017-10-26T07:24:16Z</dcterms:created>
  <dcterms:modified xsi:type="dcterms:W3CDTF">2024-01-31T09:26:04Z</dcterms:modified>
</cp:coreProperties>
</file>